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8AF8-039D-43C6-AFF7-45ECA25AE237}" type="datetimeFigureOut">
              <a:rPr lang="fr-FR" smtClean="0"/>
              <a:pPr/>
              <a:t>22/04/2018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962-A633-4DBB-B5DA-D4A62334AC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B8AF8-039D-43C6-AFF7-45ECA25AE237}" type="datetimeFigureOut">
              <a:rPr lang="fr-FR" smtClean="0"/>
              <a:pPr/>
              <a:t>22/04/2018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B57962-A633-4DBB-B5DA-D4A62334ACA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158"/>
            <a:ext cx="9325543" cy="699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0777134">
            <a:off x="7566942" y="4911427"/>
            <a:ext cx="14999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Quizz</a:t>
            </a:r>
            <a:endParaRPr lang="fr-FR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1916832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7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177281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Remise en jeu, direction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07704" y="184482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Renvoi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47864" y="184482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Jet franc, direction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60032" y="184482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Respect des 3 mètres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72200" y="184482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Jeu passif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884368" y="184482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But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67544" y="422108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414908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Empiétement de la surface de but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35696" y="41490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Drible irrégulier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347864" y="41490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Marcher ou 3 secondes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860032" y="4077072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Ceinturer, retenir, pousser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0192" y="429309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Frapper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12360" y="4149080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Faute d’attaquant (PEF)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9553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Avertissement / disqualification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907704" y="652534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Exclusion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47864" y="6581001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 Black" pitchFamily="34" charset="0"/>
              </a:rPr>
              <a:t>IT</a:t>
            </a:r>
            <a:endParaRPr lang="fr-FR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16016" y="65253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  <a:latin typeface="Arial Black" pitchFamily="34" charset="0"/>
              </a:rPr>
              <a:t>Autoriser de pénétrer durant IT</a:t>
            </a:r>
            <a:endParaRPr lang="fr-FR" sz="9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372200" y="64886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  <a:latin typeface="Arial Black" pitchFamily="34" charset="0"/>
              </a:rPr>
              <a:t>Avertissement jeu passif</a:t>
            </a:r>
            <a:endParaRPr lang="fr-FR" sz="9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636</TotalTime>
  <Words>54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l'arbitrage</dc:title>
  <dc:creator>LeTreust</dc:creator>
  <cp:lastModifiedBy>LeTreust</cp:lastModifiedBy>
  <cp:revision>79</cp:revision>
  <dcterms:created xsi:type="dcterms:W3CDTF">2017-11-16T20:56:07Z</dcterms:created>
  <dcterms:modified xsi:type="dcterms:W3CDTF">2018-04-22T17:25:03Z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initiation à l'arbitrage</vt:lpwstr>
  </property>
  <property fmtid="{D5CDD505-2E9C-101B-9397-08002B2CF9AE}" pid="3" name="SlideDescription">
    <vt:lpwstr/>
  </property>
</Properties>
</file>